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76" r:id="rId3"/>
    <p:sldId id="266" r:id="rId4"/>
    <p:sldId id="267" r:id="rId5"/>
    <p:sldId id="278" r:id="rId6"/>
    <p:sldId id="261" r:id="rId7"/>
    <p:sldId id="275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20" autoAdjust="0"/>
  </p:normalViewPr>
  <p:slideViewPr>
    <p:cSldViewPr snapToGrid="0" showGuides="1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gif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31B518-9A74-4B27-A0CA-412A5CCEBF4F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BC2DFF-C306-4F40-AC18-A081F619D48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计划先跟着 </a:t>
            </a:r>
            <a:r>
              <a:rPr lang="en-US" altLang="zh-CN" dirty="0"/>
              <a:t>cs140e </a:t>
            </a:r>
            <a:r>
              <a:rPr lang="zh-CN" altLang="en-US" dirty="0"/>
              <a:t>做完</a:t>
            </a:r>
            <a:endParaRPr lang="en-US" altLang="zh-CN" dirty="0"/>
          </a:p>
          <a:p>
            <a:r>
              <a:rPr lang="zh-CN" altLang="en-US" dirty="0"/>
              <a:t>优化</a:t>
            </a:r>
            <a:r>
              <a:rPr lang="en-US" altLang="zh-CN" dirty="0"/>
              <a:t>; </a:t>
            </a:r>
            <a:r>
              <a:rPr lang="zh-CN" altLang="en-US" dirty="0"/>
              <a:t>接 </a:t>
            </a:r>
            <a:r>
              <a:rPr lang="en-US" altLang="zh-CN" dirty="0"/>
              <a:t>HDMI, </a:t>
            </a:r>
            <a:r>
              <a:rPr lang="zh-CN" altLang="en-US" dirty="0"/>
              <a:t>键盘</a:t>
            </a:r>
            <a:r>
              <a:rPr lang="en-US" altLang="zh-CN" dirty="0"/>
              <a:t> ......</a:t>
            </a:r>
          </a:p>
          <a:p>
            <a:r>
              <a:rPr lang="en-US" altLang="zh-CN" dirty="0"/>
              <a:t>USB </a:t>
            </a:r>
            <a:r>
              <a:rPr lang="zh-CN" altLang="en-US" dirty="0"/>
              <a:t>转 </a:t>
            </a:r>
            <a:r>
              <a:rPr lang="en-US" altLang="zh-CN" dirty="0"/>
              <a:t>TTL </a:t>
            </a:r>
            <a:r>
              <a:rPr lang="zh-CN" altLang="en-US" dirty="0"/>
              <a:t>使用 </a:t>
            </a:r>
            <a:r>
              <a:rPr lang="en-US" altLang="zh-CN" dirty="0"/>
              <a:t>screen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EF3EB-6791-4A01-BDCC-BB760E0EC96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1902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7016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431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436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433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542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840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821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665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2219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492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380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B2872-707B-4642-A842-CF8DDF6D9945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0EBB1F-8502-4A25-A9BE-F880330C12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724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357759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357759" cy="6858000"/>
          </a:xfrm>
          <a:prstGeom prst="rect">
            <a:avLst/>
          </a:prstGeom>
          <a:solidFill>
            <a:schemeClr val="dk1">
              <a:alpha val="4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8200" y="4392261"/>
            <a:ext cx="9829800" cy="631295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algn="l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刘云飞 李维晟 汪若辰 余磊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altLang="zh-CN" sz="5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Implementing an OS for Raspberry Pi 3 in Rust</a:t>
            </a:r>
            <a:endParaRPr lang="zh-CN" altLang="en-US" sz="5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757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汇报分工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7202309" y="4182434"/>
            <a:ext cx="1745493" cy="174549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29" name="椭圆 28"/>
          <p:cNvSpPr/>
          <p:nvPr/>
        </p:nvSpPr>
        <p:spPr>
          <a:xfrm>
            <a:off x="7154312" y="1742338"/>
            <a:ext cx="1745493" cy="174549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dirty="0"/>
          </a:p>
        </p:txBody>
      </p:sp>
      <p:grpSp>
        <p:nvGrpSpPr>
          <p:cNvPr id="30" name="组 4"/>
          <p:cNvGrpSpPr/>
          <p:nvPr/>
        </p:nvGrpSpPr>
        <p:grpSpPr>
          <a:xfrm>
            <a:off x="9273102" y="2032526"/>
            <a:ext cx="1788063" cy="1559979"/>
            <a:chOff x="2107336" y="1070895"/>
            <a:chExt cx="2097629" cy="1169986"/>
          </a:xfrm>
        </p:grpSpPr>
        <p:sp>
          <p:nvSpPr>
            <p:cNvPr id="31" name="文本框 30"/>
            <p:cNvSpPr txBox="1"/>
            <p:nvPr/>
          </p:nvSpPr>
          <p:spPr>
            <a:xfrm>
              <a:off x="2107336" y="1070895"/>
              <a:ext cx="1834386" cy="3770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67" dirty="0" smtClean="0">
                  <a:latin typeface="Microsoft YaHei" charset="0"/>
                  <a:ea typeface="Microsoft YaHei" charset="0"/>
                  <a:cs typeface="Microsoft YaHei" charset="0"/>
                </a:rPr>
                <a:t>余磊</a:t>
              </a:r>
              <a:endParaRPr lang="zh-CN" altLang="en-US" sz="2667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32" name="Rectangle 11"/>
            <p:cNvSpPr/>
            <p:nvPr/>
          </p:nvSpPr>
          <p:spPr>
            <a:xfrm>
              <a:off x="2129279" y="1600705"/>
              <a:ext cx="2075686" cy="6401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2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File System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3" name="直线连接符 8"/>
            <p:cNvCxnSpPr>
              <a:cxnSpLocks/>
            </p:cNvCxnSpPr>
            <p:nvPr/>
          </p:nvCxnSpPr>
          <p:spPr>
            <a:xfrm>
              <a:off x="2246632" y="1508544"/>
              <a:ext cx="1834386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4" name="椭圆 33"/>
          <p:cNvSpPr/>
          <p:nvPr/>
        </p:nvSpPr>
        <p:spPr>
          <a:xfrm>
            <a:off x="1893616" y="4182434"/>
            <a:ext cx="1745493" cy="174549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762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dirty="0"/>
          </a:p>
        </p:txBody>
      </p:sp>
      <p:sp>
        <p:nvSpPr>
          <p:cNvPr id="35" name="椭圆 34"/>
          <p:cNvSpPr/>
          <p:nvPr/>
        </p:nvSpPr>
        <p:spPr>
          <a:xfrm>
            <a:off x="1840140" y="1804988"/>
            <a:ext cx="1745493" cy="1745493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9" name="组 4">
            <a:extLst>
              <a:ext uri="{FF2B5EF4-FFF2-40B4-BE49-F238E27FC236}">
                <a16:creationId xmlns:a16="http://schemas.microsoft.com/office/drawing/2014/main" id="{2AE23FAE-B519-47B5-9A86-0AC932C689D3}"/>
              </a:ext>
            </a:extLst>
          </p:cNvPr>
          <p:cNvGrpSpPr/>
          <p:nvPr/>
        </p:nvGrpSpPr>
        <p:grpSpPr>
          <a:xfrm>
            <a:off x="4020048" y="4402663"/>
            <a:ext cx="1526916" cy="1159869"/>
            <a:chOff x="2107336" y="1070895"/>
            <a:chExt cx="2097629" cy="869903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7540285-1446-4E7B-A022-DB4B163A0D02}"/>
                </a:ext>
              </a:extLst>
            </p:cNvPr>
            <p:cNvSpPr txBox="1"/>
            <p:nvPr/>
          </p:nvSpPr>
          <p:spPr>
            <a:xfrm>
              <a:off x="2107336" y="1070895"/>
              <a:ext cx="1834386" cy="3770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67" dirty="0">
                  <a:latin typeface="Microsoft YaHei" charset="0"/>
                  <a:ea typeface="Microsoft YaHei" charset="0"/>
                  <a:cs typeface="Microsoft YaHei" charset="0"/>
                </a:rPr>
                <a:t>李维晟</a:t>
              </a:r>
            </a:p>
          </p:txBody>
        </p:sp>
        <p:sp>
          <p:nvSpPr>
            <p:cNvPr id="41" name="Rectangle 11">
              <a:extLst>
                <a:ext uri="{FF2B5EF4-FFF2-40B4-BE49-F238E27FC236}">
                  <a16:creationId xmlns:a16="http://schemas.microsoft.com/office/drawing/2014/main" id="{CEA996F5-C129-464A-B528-3F1019BAC210}"/>
                </a:ext>
              </a:extLst>
            </p:cNvPr>
            <p:cNvSpPr/>
            <p:nvPr/>
          </p:nvSpPr>
          <p:spPr>
            <a:xfrm>
              <a:off x="2129279" y="1600705"/>
              <a:ext cx="2075686" cy="3400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2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Process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2" name="直线连接符 8">
              <a:extLst>
                <a:ext uri="{FF2B5EF4-FFF2-40B4-BE49-F238E27FC236}">
                  <a16:creationId xmlns:a16="http://schemas.microsoft.com/office/drawing/2014/main" id="{46370059-1C31-4D4D-8766-BEAB12B55DBE}"/>
                </a:ext>
              </a:extLst>
            </p:cNvPr>
            <p:cNvCxnSpPr>
              <a:cxnSpLocks/>
            </p:cNvCxnSpPr>
            <p:nvPr/>
          </p:nvCxnSpPr>
          <p:spPr>
            <a:xfrm>
              <a:off x="2246632" y="1508544"/>
              <a:ext cx="1834386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3" name="组 4">
            <a:extLst>
              <a:ext uri="{FF2B5EF4-FFF2-40B4-BE49-F238E27FC236}">
                <a16:creationId xmlns:a16="http://schemas.microsoft.com/office/drawing/2014/main" id="{3C19AC71-86A9-449E-BB5E-576714D1AFCD}"/>
              </a:ext>
            </a:extLst>
          </p:cNvPr>
          <p:cNvGrpSpPr/>
          <p:nvPr/>
        </p:nvGrpSpPr>
        <p:grpSpPr>
          <a:xfrm>
            <a:off x="9309855" y="4427802"/>
            <a:ext cx="1526916" cy="1159869"/>
            <a:chOff x="2107336" y="1070895"/>
            <a:chExt cx="2097629" cy="869903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CAC9D60A-97CF-46D7-9B32-0B867D7BB8E2}"/>
                </a:ext>
              </a:extLst>
            </p:cNvPr>
            <p:cNvSpPr txBox="1"/>
            <p:nvPr/>
          </p:nvSpPr>
          <p:spPr>
            <a:xfrm>
              <a:off x="2107336" y="1070895"/>
              <a:ext cx="1834386" cy="3770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67" dirty="0">
                  <a:latin typeface="Microsoft YaHei" charset="0"/>
                  <a:ea typeface="Microsoft YaHei" charset="0"/>
                  <a:cs typeface="Microsoft YaHei" charset="0"/>
                </a:rPr>
                <a:t>汪若辰</a:t>
              </a:r>
            </a:p>
          </p:txBody>
        </p:sp>
        <p:sp>
          <p:nvSpPr>
            <p:cNvPr id="45" name="Rectangle 11">
              <a:extLst>
                <a:ext uri="{FF2B5EF4-FFF2-40B4-BE49-F238E27FC236}">
                  <a16:creationId xmlns:a16="http://schemas.microsoft.com/office/drawing/2014/main" id="{E84E7B19-78A9-4532-9973-9A217C8152A2}"/>
                </a:ext>
              </a:extLst>
            </p:cNvPr>
            <p:cNvSpPr/>
            <p:nvPr/>
          </p:nvSpPr>
          <p:spPr>
            <a:xfrm>
              <a:off x="2129279" y="1600705"/>
              <a:ext cx="2075686" cy="3400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2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Shell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6" name="直线连接符 8">
              <a:extLst>
                <a:ext uri="{FF2B5EF4-FFF2-40B4-BE49-F238E27FC236}">
                  <a16:creationId xmlns:a16="http://schemas.microsoft.com/office/drawing/2014/main" id="{FE9D60BE-B30B-4FB5-94FC-DE3106989106}"/>
                </a:ext>
              </a:extLst>
            </p:cNvPr>
            <p:cNvCxnSpPr>
              <a:cxnSpLocks/>
            </p:cNvCxnSpPr>
            <p:nvPr/>
          </p:nvCxnSpPr>
          <p:spPr>
            <a:xfrm>
              <a:off x="2246632" y="1508544"/>
              <a:ext cx="1834386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7" name="组 4">
            <a:extLst>
              <a:ext uri="{FF2B5EF4-FFF2-40B4-BE49-F238E27FC236}">
                <a16:creationId xmlns:a16="http://schemas.microsoft.com/office/drawing/2014/main" id="{24453F8E-577A-410A-AEA3-9634E19571DC}"/>
              </a:ext>
            </a:extLst>
          </p:cNvPr>
          <p:cNvGrpSpPr/>
          <p:nvPr/>
        </p:nvGrpSpPr>
        <p:grpSpPr>
          <a:xfrm>
            <a:off x="4020048" y="2133899"/>
            <a:ext cx="1526916" cy="1159871"/>
            <a:chOff x="2107336" y="1070895"/>
            <a:chExt cx="2097629" cy="869903"/>
          </a:xfrm>
        </p:grpSpPr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6E973649-CEEA-4C71-8E68-786216243FA9}"/>
                </a:ext>
              </a:extLst>
            </p:cNvPr>
            <p:cNvSpPr txBox="1"/>
            <p:nvPr/>
          </p:nvSpPr>
          <p:spPr>
            <a:xfrm>
              <a:off x="2107336" y="1070895"/>
              <a:ext cx="1834386" cy="3770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67" dirty="0">
                  <a:latin typeface="Microsoft YaHei" charset="0"/>
                  <a:ea typeface="Microsoft YaHei" charset="0"/>
                  <a:cs typeface="Microsoft YaHei" charset="0"/>
                </a:rPr>
                <a:t>刘云飞</a:t>
              </a:r>
            </a:p>
          </p:txBody>
        </p:sp>
        <p:sp>
          <p:nvSpPr>
            <p:cNvPr id="49" name="Rectangle 11">
              <a:extLst>
                <a:ext uri="{FF2B5EF4-FFF2-40B4-BE49-F238E27FC236}">
                  <a16:creationId xmlns:a16="http://schemas.microsoft.com/office/drawing/2014/main" id="{B5DC4BE6-E020-4592-BC88-4DD1AC8C7550}"/>
                </a:ext>
              </a:extLst>
            </p:cNvPr>
            <p:cNvSpPr/>
            <p:nvPr/>
          </p:nvSpPr>
          <p:spPr>
            <a:xfrm>
              <a:off x="2129279" y="1600705"/>
              <a:ext cx="2075686" cy="3400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2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Hardware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0"/>
              </a:endParaRPr>
            </a:p>
          </p:txBody>
        </p:sp>
        <p:cxnSp>
          <p:nvCxnSpPr>
            <p:cNvPr id="50" name="直线连接符 8">
              <a:extLst>
                <a:ext uri="{FF2B5EF4-FFF2-40B4-BE49-F238E27FC236}">
                  <a16:creationId xmlns:a16="http://schemas.microsoft.com/office/drawing/2014/main" id="{762A4D0B-5660-4823-BF6D-78CD82FB9E4A}"/>
                </a:ext>
              </a:extLst>
            </p:cNvPr>
            <p:cNvCxnSpPr>
              <a:cxnSpLocks/>
            </p:cNvCxnSpPr>
            <p:nvPr/>
          </p:nvCxnSpPr>
          <p:spPr>
            <a:xfrm>
              <a:off x="2246632" y="1508544"/>
              <a:ext cx="1834386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2540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Part 1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Hardware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275" y="1426691"/>
            <a:ext cx="7321450" cy="477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354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Part 2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File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System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4576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Part 3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Process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302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Part 4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Shell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002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3611301"/>
            <a:ext cx="9829800" cy="697315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Implementing an OS for Raspberry Pi 3 in Rust</a:t>
            </a:r>
            <a:endParaRPr lang="zh-CN" altLang="en-US" sz="3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8200" y="4484859"/>
            <a:ext cx="9829800" cy="631295"/>
          </a:xfrm>
        </p:spPr>
        <p:txBody>
          <a:bodyPr>
            <a:normAutofit/>
          </a:bodyPr>
          <a:lstStyle/>
          <a:p>
            <a:pPr algn="l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刘云飞 李维晟 汪若辰 余磊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38200" y="1817226"/>
            <a:ext cx="42410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Thank You!</a:t>
            </a:r>
            <a:endParaRPr lang="zh-CN" altLang="en-US" sz="6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992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84</Words>
  <Application>Microsoft Office PowerPoint</Application>
  <PresentationFormat>宽屏</PresentationFormat>
  <Paragraphs>22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Microsoft YaHei</vt:lpstr>
      <vt:lpstr>Microsoft YaHei</vt:lpstr>
      <vt:lpstr>等线</vt:lpstr>
      <vt:lpstr>等线 Light</vt:lpstr>
      <vt:lpstr>Arial</vt:lpstr>
      <vt:lpstr>Office 主题​​</vt:lpstr>
      <vt:lpstr>Implementing an OS for Raspberry Pi 3 in Rust</vt:lpstr>
      <vt:lpstr>汇报分工</vt:lpstr>
      <vt:lpstr>Part 1 Hardware</vt:lpstr>
      <vt:lpstr>Part 2 File System</vt:lpstr>
      <vt:lpstr>Part 3 Process</vt:lpstr>
      <vt:lpstr>Part 4 Shell</vt:lpstr>
      <vt:lpstr>Implementing an OS for Raspberry Pi 3 in Rust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an OS for Raspberry Pi 3 in Rust</dc:title>
  <dc:creator>Yu</dc:creator>
  <cp:lastModifiedBy>余 磊</cp:lastModifiedBy>
  <cp:revision>20</cp:revision>
  <dcterms:modified xsi:type="dcterms:W3CDTF">2019-07-06T06:12:13Z</dcterms:modified>
</cp:coreProperties>
</file>